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299" r:id="rId3"/>
    <p:sldId id="256" r:id="rId4"/>
    <p:sldId id="264" r:id="rId5"/>
    <p:sldId id="267" r:id="rId6"/>
    <p:sldId id="298" r:id="rId7"/>
    <p:sldId id="300" r:id="rId8"/>
    <p:sldId id="301" r:id="rId9"/>
    <p:sldId id="304" r:id="rId10"/>
    <p:sldId id="305" r:id="rId11"/>
    <p:sldId id="307" r:id="rId12"/>
    <p:sldId id="308" r:id="rId13"/>
    <p:sldId id="310" r:id="rId14"/>
    <p:sldId id="311" r:id="rId15"/>
    <p:sldId id="302" r:id="rId16"/>
    <p:sldId id="268" r:id="rId17"/>
    <p:sldId id="262" r:id="rId18"/>
    <p:sldId id="270" r:id="rId19"/>
    <p:sldId id="271" r:id="rId20"/>
    <p:sldId id="272" r:id="rId21"/>
    <p:sldId id="273" r:id="rId22"/>
    <p:sldId id="275" r:id="rId23"/>
    <p:sldId id="283" r:id="rId24"/>
    <p:sldId id="277" r:id="rId25"/>
    <p:sldId id="306" r:id="rId26"/>
    <p:sldId id="281" r:id="rId27"/>
    <p:sldId id="309" r:id="rId28"/>
    <p:sldId id="285" r:id="rId29"/>
    <p:sldId id="286" r:id="rId30"/>
    <p:sldId id="287" r:id="rId31"/>
    <p:sldId id="296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611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55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981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326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385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852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069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195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36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08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9766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60112-4F9D-43DE-9735-27511C0C5146}" type="datetimeFigureOut">
              <a:rPr lang="en-GB" smtClean="0"/>
              <a:t>05/12/2016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F6592-CE9F-4950-A7F9-E389A27D8BD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1520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8"/>
            <a:ext cx="5040560" cy="6149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5179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6626" name="Picture 2" descr="E:\Japanese\Japanese day\P11606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184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3794" name="Picture 2" descr="E:\Japanese\Japanese day\P11607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929" y="0"/>
            <a:ext cx="45541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088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34818" name="Picture 2" descr="E:\Japanese\Japanese day\P11607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929" y="0"/>
            <a:ext cx="45541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349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6866" name="Picture 2" descr="E:\Japanese\Japanese day\P11607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929" y="0"/>
            <a:ext cx="45541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543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62" name="Picture 2" descr="E:\Japanese\Japanese day\P11607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686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ActivInspire - Studi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790" y="-387424"/>
            <a:ext cx="9339790" cy="6624736"/>
          </a:xfrm>
        </p:spPr>
      </p:pic>
    </p:spTree>
    <p:extLst>
      <p:ext uri="{BB962C8B-B14F-4D97-AF65-F5344CB8AC3E}">
        <p14:creationId xmlns:p14="http://schemas.microsoft.com/office/powerpoint/2010/main" val="4172058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3314" name="Picture 2" descr="E:\Japanese\Japanese day\P11604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438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 descr="E:\Japanese\Japanese day\IMG_08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976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5362" name="Picture 2" descr="E:\Japanese\Japanese day\P11605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971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6386" name="Picture 2" descr="E:\Japanese\Japanese day\P11605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52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ActivInspire - Studi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-675456"/>
            <a:ext cx="10729192" cy="7533456"/>
          </a:xfrm>
        </p:spPr>
      </p:pic>
    </p:spTree>
    <p:extLst>
      <p:ext uri="{BB962C8B-B14F-4D97-AF65-F5344CB8AC3E}">
        <p14:creationId xmlns:p14="http://schemas.microsoft.com/office/powerpoint/2010/main" val="16955435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410" name="Picture 2" descr="E:\Japanese\Japanese day\P11605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8206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434" name="Picture 2" descr="E:\Japanese\Japanese day\P11605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905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482" name="Picture 2" descr="E:\Japanese\Japanese day\P11605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173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7650" name="Picture 2" descr="E:\Japanese\Japanese day\P1160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9522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8674" name="Picture 2" descr="E:\Japanese\Japanese day\P11607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592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9698" name="Picture 2" descr="E:\Japanese\Japanese day\P11607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35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5602" name="Picture 2" descr="E:\Japanese\Japanese day\P11606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0572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5842" name="Picture 2" descr="E:\Japanese\Japanese day\P11607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140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22" name="Picture 2" descr="E:\Japanese\Japanese day\P11607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8482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1746" name="Picture 2" descr="E:\Japanese\Japanese day\P11607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768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E:\Japanese\Japanese day\IMG_07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2560"/>
            <a:ext cx="8776571" cy="658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2990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2770" name="Picture 2" descr="E:\Japanese\Japanese day\P11607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7476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1986" name="Picture 2" descr="E:\Japanese\Japanese day\P11607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906"/>
            <a:ext cx="9144000" cy="607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156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42" name="Picture 2" descr="E:\Japanese\Japanese day\IMG_08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202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290" name="Picture 2" descr="E:\Japanese\Japanese day\IMG_08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441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0"/>
            <a:ext cx="5472609" cy="678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23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ActivInspire - Studi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8" y="116632"/>
            <a:ext cx="9054426" cy="6422326"/>
          </a:xfrm>
        </p:spPr>
      </p:pic>
    </p:spTree>
    <p:extLst>
      <p:ext uri="{BB962C8B-B14F-4D97-AF65-F5344CB8AC3E}">
        <p14:creationId xmlns:p14="http://schemas.microsoft.com/office/powerpoint/2010/main" val="2811174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ActivInspire - Studi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82" y="6215"/>
            <a:ext cx="9292421" cy="6591137"/>
          </a:xfrm>
        </p:spPr>
      </p:pic>
    </p:spTree>
    <p:extLst>
      <p:ext uri="{BB962C8B-B14F-4D97-AF65-F5344CB8AC3E}">
        <p14:creationId xmlns:p14="http://schemas.microsoft.com/office/powerpoint/2010/main" val="451079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1506" name="Picture 2" descr="E:\Japanese\Japanese day\P1160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929" y="0"/>
            <a:ext cx="45541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495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On-screen Show (4:3)</PresentationFormat>
  <Paragraphs>0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Madley Primary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hmorris</dc:creator>
  <cp:lastModifiedBy>Helen Morris</cp:lastModifiedBy>
  <cp:revision>13</cp:revision>
  <dcterms:created xsi:type="dcterms:W3CDTF">2016-12-02T14:51:14Z</dcterms:created>
  <dcterms:modified xsi:type="dcterms:W3CDTF">2016-12-05T07:25:10Z</dcterms:modified>
</cp:coreProperties>
</file>